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6DBA-9A88-4BF8-8A84-59055B5B756E}" type="datetimeFigureOut">
              <a:rPr lang="de-CH" smtClean="0"/>
              <a:t>03.07.2025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78424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6DBA-9A88-4BF8-8A84-59055B5B756E}" type="datetimeFigureOut">
              <a:rPr lang="de-CH" smtClean="0"/>
              <a:t>03.07.2025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76221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6DBA-9A88-4BF8-8A84-59055B5B756E}" type="datetimeFigureOut">
              <a:rPr lang="de-CH" smtClean="0"/>
              <a:t>03.07.2025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60336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6DBA-9A88-4BF8-8A84-59055B5B756E}" type="datetimeFigureOut">
              <a:rPr lang="de-CH" smtClean="0"/>
              <a:t>03.07.2025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90759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6DBA-9A88-4BF8-8A84-59055B5B756E}" type="datetimeFigureOut">
              <a:rPr lang="de-CH" smtClean="0"/>
              <a:t>03.07.2025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4048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6DBA-9A88-4BF8-8A84-59055B5B756E}" type="datetimeFigureOut">
              <a:rPr lang="de-CH" smtClean="0"/>
              <a:t>03.07.2025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55532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6DBA-9A88-4BF8-8A84-59055B5B756E}" type="datetimeFigureOut">
              <a:rPr lang="de-CH" smtClean="0"/>
              <a:t>03.07.2025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82241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6DBA-9A88-4BF8-8A84-59055B5B756E}" type="datetimeFigureOut">
              <a:rPr lang="de-CH" smtClean="0"/>
              <a:t>03.07.2025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96601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6DBA-9A88-4BF8-8A84-59055B5B756E}" type="datetimeFigureOut">
              <a:rPr lang="de-CH" smtClean="0"/>
              <a:t>03.07.2025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83791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6DBA-9A88-4BF8-8A84-59055B5B756E}" type="datetimeFigureOut">
              <a:rPr lang="de-CH" smtClean="0"/>
              <a:t>03.07.2025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28572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F6DBA-9A88-4BF8-8A84-59055B5B756E}" type="datetimeFigureOut">
              <a:rPr lang="de-CH" smtClean="0"/>
              <a:t>03.07.2025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17165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2F6DBA-9A88-4BF8-8A84-59055B5B756E}" type="datetimeFigureOut">
              <a:rPr lang="de-CH" smtClean="0"/>
              <a:t>03.07.2025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417864-9342-435D-AEF3-CC835CF44E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28783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C06E03-9728-58A4-4E4A-4C576DC54C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853" y="529397"/>
            <a:ext cx="8542421" cy="6039848"/>
          </a:xfrm>
        </p:spPr>
        <p:txBody>
          <a:bodyPr anchor="t">
            <a:normAutofit fontScale="90000"/>
          </a:bodyPr>
          <a:lstStyle/>
          <a:p>
            <a:r>
              <a:rPr lang="de-CH" sz="7800" b="1">
                <a:solidFill>
                  <a:schemeClr val="bg1"/>
                </a:solidFill>
              </a:rPr>
              <a:t>Gestaltungs</a:t>
            </a:r>
            <a:r>
              <a:rPr lang="de-CH" sz="7800" b="1" dirty="0">
                <a:solidFill>
                  <a:schemeClr val="bg1"/>
                </a:solidFill>
              </a:rPr>
              <a:t>v</a:t>
            </a:r>
            <a:r>
              <a:rPr lang="de-CH" sz="7800" b="1">
                <a:solidFill>
                  <a:schemeClr val="bg1"/>
                </a:solidFill>
              </a:rPr>
              <a:t>orlage </a:t>
            </a:r>
            <a:br>
              <a:rPr lang="de-CH" sz="7800" b="1" dirty="0">
                <a:solidFill>
                  <a:schemeClr val="bg1"/>
                </a:solidFill>
              </a:rPr>
            </a:br>
            <a:r>
              <a:rPr lang="de-CH" sz="7800" b="1" dirty="0">
                <a:solidFill>
                  <a:schemeClr val="bg1"/>
                </a:solidFill>
              </a:rPr>
              <a:t>LED-Wall Buochs</a:t>
            </a:r>
            <a:br>
              <a:rPr lang="de-CH" b="1" dirty="0">
                <a:solidFill>
                  <a:schemeClr val="bg1"/>
                </a:solidFill>
              </a:rPr>
            </a:br>
            <a:br>
              <a:rPr lang="de-CH" sz="4400" b="1" dirty="0">
                <a:solidFill>
                  <a:schemeClr val="bg1"/>
                </a:solidFill>
              </a:rPr>
            </a:br>
            <a:r>
              <a:rPr lang="de-CH" sz="5600" dirty="0">
                <a:solidFill>
                  <a:schemeClr val="bg1"/>
                </a:solidFill>
                <a:latin typeface="+mj-lt"/>
              </a:rPr>
              <a:t>Physische Abmessung: </a:t>
            </a:r>
            <a:br>
              <a:rPr lang="de-CH" sz="5600" dirty="0">
                <a:solidFill>
                  <a:schemeClr val="bg1"/>
                </a:solidFill>
                <a:latin typeface="+mj-lt"/>
              </a:rPr>
            </a:br>
            <a:r>
              <a:rPr lang="de-CH" sz="5600" dirty="0">
                <a:solidFill>
                  <a:schemeClr val="bg1"/>
                </a:solidFill>
                <a:latin typeface="+mj-lt"/>
              </a:rPr>
              <a:t>2 x 1.5m (Format 4:3)</a:t>
            </a:r>
            <a:br>
              <a:rPr lang="de-CH" sz="5600" dirty="0">
                <a:solidFill>
                  <a:schemeClr val="bg1"/>
                </a:solidFill>
                <a:latin typeface="+mj-lt"/>
              </a:rPr>
            </a:br>
            <a:br>
              <a:rPr lang="de-CH" sz="4400" dirty="0">
                <a:solidFill>
                  <a:schemeClr val="bg1"/>
                </a:solidFill>
                <a:latin typeface="+mj-lt"/>
              </a:rPr>
            </a:br>
            <a:r>
              <a:rPr lang="de-CH" sz="5600" dirty="0">
                <a:solidFill>
                  <a:schemeClr val="bg1"/>
                </a:solidFill>
                <a:latin typeface="+mj-lt"/>
              </a:rPr>
              <a:t>Technische Auflösung: </a:t>
            </a:r>
            <a:br>
              <a:rPr lang="de-CH" sz="5600" dirty="0">
                <a:solidFill>
                  <a:schemeClr val="bg1"/>
                </a:solidFill>
                <a:latin typeface="+mj-lt"/>
              </a:rPr>
            </a:br>
            <a:r>
              <a:rPr lang="de-CH" sz="5600" dirty="0">
                <a:solidFill>
                  <a:schemeClr val="bg1"/>
                </a:solidFill>
                <a:latin typeface="+mj-lt"/>
              </a:rPr>
              <a:t>512 x 384 Pixel</a:t>
            </a:r>
            <a:br>
              <a:rPr lang="de-CH" sz="6000" dirty="0">
                <a:solidFill>
                  <a:schemeClr val="bg1"/>
                </a:solidFill>
                <a:latin typeface="+mj-lt"/>
              </a:rPr>
            </a:br>
            <a:endParaRPr lang="de-CH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197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</Words>
  <Application>Microsoft Office PowerPoint</Application>
  <PresentationFormat>Bildschirmpräsentation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Gestaltungsvorlage  LED-Wall Buochs  Physische Abmessung:  2 x 1.5m (Format 4:3)  Technische Auflösung:  512 x 384 Pixel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Mathias Limacher</dc:creator>
  <cp:lastModifiedBy>Dommen Patrik</cp:lastModifiedBy>
  <cp:revision>4</cp:revision>
  <dcterms:created xsi:type="dcterms:W3CDTF">2025-06-06T07:22:20Z</dcterms:created>
  <dcterms:modified xsi:type="dcterms:W3CDTF">2025-07-03T14:21:36Z</dcterms:modified>
</cp:coreProperties>
</file>